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4"/>
  </p:normalViewPr>
  <p:slideViewPr>
    <p:cSldViewPr snapToGrid="0">
      <p:cViewPr varScale="1">
        <p:scale>
          <a:sx n="93" d="100"/>
          <a:sy n="93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BF6D4-2D5C-1763-F744-93225B999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E72091-8DE1-EE6E-7B98-10158E03C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8E286-BA71-B288-B135-98A028DE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CB71F8-A2B6-7FC0-9DB6-A0CC5236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CBC31-583A-6C27-38BE-55BFDC47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A227C-356F-B2FB-D4CD-715887DA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A70089-B0A4-066B-D9CA-58E03363A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64D99F-4B58-559B-92DC-C5260AA5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7E942F-D295-51B6-44AC-55F1BCF3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87514A-2CC4-7225-23CC-B1D11201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0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4BD980-DCF9-D4BC-E2D5-722AB4B92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22BEBD-99A2-C955-029C-9B5031DE4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CED3DB-2611-4BD4-6168-F787B25B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CCFBA6-BBF2-A527-ECFB-41B596B5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66CE5-567F-7C72-C532-04B31558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92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44F4E-9165-BD2C-2296-ECB6A6C8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809AC7-7DE1-4CF0-E99E-74C500F0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1469C8-64CE-FC82-A7B1-33641D6C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382D1C-885A-B764-0DDB-1C708CD6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CB58BE-FC1C-37F8-2698-64E40A6A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B1CEF-4242-B78A-F687-3DDBD6D5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249273-E38C-43E7-AF0F-737037D2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B40E0C-A427-8961-F778-D2AF8BDD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C253A6-4A5E-DA0D-36F7-5DEEEA06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F441E-D235-9EE7-CA12-A6118683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07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AB05C-1759-A7A8-BD79-3F167763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6A51C-60DF-5B77-9AE5-D88BFEFDA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079220-94E7-ACEE-D1D7-59D5191B4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5A2D33-9819-545F-7920-6EA78523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5D69E0-04AD-AFF9-E187-CFB30CDA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77E2FE-F74D-AB5C-E73A-0C9B8AD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05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132E9-972F-95E3-8E4D-0D46944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E13E62-2095-F67D-BFBD-0F8D87B7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B677AA-57F5-E777-77D0-99679694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3B256-C368-BF6F-5BC0-5902C7C41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1D25FB-CE93-4EC3-164B-5D8ADB2DC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05E2549-83E7-82F7-83A2-2B1C94ED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FF98FB-C8B5-0435-F93A-CB5BB6E2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8543A4-2A46-B369-6101-09D2CEBC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1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07FBA-5AFD-FF65-45BB-56DC3DC4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578A4B-8EEC-E0D2-A765-E9A4523B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1BBFDA-5C68-B4F2-0AFA-1E4D69CA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8D4693-06C7-D465-76B5-91C30966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45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36C98B-627B-E3F2-A64A-F867E43E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5ABC19-5E3E-464F-5D6A-3CD3DB8D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67F9C7-C7F0-152E-E9DF-A11CB517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0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7AFBF-AD6D-51F7-446B-FD880BC1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4BE8BA-C190-1C07-F260-EAE72436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A13273-D0F0-4BF8-A833-DC1302E32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7DAF57-61BF-7BFA-A225-A3DE3B6B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240F6F-16E3-FF14-3A7B-9BAB227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C835B2-46F1-2170-8BC3-24A47051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78744-2C3B-B939-A772-B7D31CE2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5943153-AB8A-8807-E9C9-A47EA2F33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E45BF1-2B88-8A21-03D2-91CA180C7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35B14E-B14B-B6AC-6DD9-B4BBD4B4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825C84-C9FE-B6D8-7B93-0C0D1A8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4CB587-61DC-C1AB-C62D-57BF0C4C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21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CE7544-E76C-530B-AF3A-2C754935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E9CA86-8AE7-BDA9-CAA9-D19F7B69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95670A-E30E-50BF-9880-06869A3F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14651A-21CD-3949-9C4D-AAFC5B884518}" type="datetimeFigureOut">
              <a:rPr lang="de-DE" smtClean="0"/>
              <a:t>18.09.24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F062C-6E83-B867-22C4-5F8485BE2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9763B9-DEB8-5F00-9311-9A607418D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D13417-507C-AF47-A69B-01DAA674B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79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E5AA225A-928C-8242-64C7-142A8944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6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3391767-0895-C2CB-441C-66F467C4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CF657CD-C13F-36A6-6DE1-B585E43E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6F3DCB1-FDE2-E541-DBC5-41BCA961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F6B32F-8031-A6DF-EF75-46447B6AA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94BD502-28A4-790A-CFC6-96CB6A49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91B0B5FF-D5DA-45BC-6EDC-8E3CF232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25B417FC-AFB9-0AE6-8D5B-C9E00E29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0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Brief enthält.&#10;&#10;Automatisch generierte Beschreibung">
            <a:extLst>
              <a:ext uri="{FF2B5EF4-FFF2-40B4-BE49-F238E27FC236}">
                <a16:creationId xmlns:a16="http://schemas.microsoft.com/office/drawing/2014/main" id="{EAFB0A20-3E97-960E-EF62-0AA7C5A1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12289F67-7052-81F3-937C-78EE1DD30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0C4A54-659E-0541-391D-57E0DC8E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88982" cy="69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0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Susanne Angel</dc:creator>
  <cp:lastModifiedBy>Susanne Angel</cp:lastModifiedBy>
  <cp:revision>2</cp:revision>
  <dcterms:created xsi:type="dcterms:W3CDTF">2024-09-18T00:43:48Z</dcterms:created>
  <dcterms:modified xsi:type="dcterms:W3CDTF">2024-09-18T09:35:51Z</dcterms:modified>
</cp:coreProperties>
</file>